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7sTl+mLQ1EIjFt8XXbRuCS1l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ímdia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üggőleges cím és szöveg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zakaszfejléc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Üres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talomrész képaláírással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ép képaláírással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2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1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cketmortgage.com/learn/types-of-houses?fbclid=IwAR1rSbMt6DRf_OHAccQl-bSUlHmV2PnCUGG-HG-qC_4KZwKR-S8Hhi3UfT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najemen.uma.ac.id/2021/02/advantages-and-disadvantages-of-living-in-a-flat/?fbclid=IwAR0B_BsTe9VmPe5hyga4sgFM5L1bDoGnTm1Bgn6k-tadRmjc-E9mboc0sv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housebeautiful.com/design-inspiration/house-tours/g2370/tiny-houses/" TargetMode="External"/><Relationship Id="rId7" Type="http://schemas.openxmlformats.org/officeDocument/2006/relationships/hyperlink" Target="https://www.mashvisor.com/blog/triplex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forbes.com/advisor/mortgages/real-estate/what-is-a-townhouse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home-improvement/living/types-of-house-styl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magyarepitok.hu/mi-epul/2023/06/sopron-kiemelkedo-epuletei-nyertek-vissza-tortenelmi-arculatukat" TargetMode="External"/><Relationship Id="rId7" Type="http://schemas.openxmlformats.org/officeDocument/2006/relationships/hyperlink" Target="https://index.hu/gazdasag/2021/07/10/panel-hazgyar-arak-tartossag-lakhata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hodpress.hu/2022/09/07/evi-870-ezer-forintba-fog-kerulni-egy-nem-hoszigetelt-kadar-kocka-futese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dodo.hu/blogs/lakberendezes-blog/10-luxus-fahaz-magyarorszagon" TargetMode="External"/><Relationship Id="rId7" Type="http://schemas.openxmlformats.org/officeDocument/2006/relationships/hyperlink" Target="https://panoramauszohaz.h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femina.hu/otthon/fold-ala-epult-haz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Types of homes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Sources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Pictures: The source of the images is attached to the images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https://www.rocketmortgage.com/learn/types-of-houses?fbclid=IwAR1rSbMt6DRf_OHAccQl-bSUlHmV2PnCUGG-HG-qC_4KZwKR-S8Hhi3UfTo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https://manajemen.uma.ac.id/2021/02/advantages-and-disadvantages-of-living-in-a-flat/?fbclid=IwAR0B_BsTe9VmPe5hyga4sgFM5L1bDoGnTm1Bgn6k-tadRmjc-E9mboc0sv4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https://chat.openai.com/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Types of homes</a:t>
            </a:r>
            <a:endParaRPr b="1"/>
          </a:p>
        </p:txBody>
      </p:sp>
      <p:pic>
        <p:nvPicPr>
          <p:cNvPr id="109" name="Google Shape;10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496" r="28458" b="1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10" name="Google Shape;110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27200" r="2896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11" name="Google Shape;111;p2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" name="Google Shape;112;p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r="3" b="7730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There are various types of homes, including: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Single-family homes: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Detached houses for one family.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Apartments/Condos: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Multi-unit buildings with individual living spaces.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Townhouses: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Connected homes in a row or block.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Duplexes/Triplexes: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Houses divided into two or three separate units.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Tiny 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compact dwellings usually under 400 square feet.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Cottages: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cozy houses, often in rural or scenic </a:t>
            </a:r>
            <a:r>
              <a:rPr lang="en-US" sz="1700" b="0" i="0">
                <a:latin typeface="Arial"/>
                <a:ea typeface="Arial"/>
                <a:cs typeface="Arial"/>
                <a:sym typeface="Arial"/>
              </a:rPr>
              <a:t>areas.</a:t>
            </a:r>
            <a:endParaRPr dirty="0"/>
          </a:p>
        </p:txBody>
      </p:sp>
      <p:sp>
        <p:nvSpPr>
          <p:cNvPr id="114" name="Google Shape;114;p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 b="1"/>
          </a:p>
        </p:txBody>
      </p:sp>
      <p:pic>
        <p:nvPicPr>
          <p:cNvPr id="122" name="Google Shape;122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21" b="9895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Affordability: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Flats are often more affordable than houses, making them accessible to a broader range of people.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Community Living: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Proximity to neighbors can foster a sense of community.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Amenities: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Many flats come with shared amenities like gyms, pools, and common spaces.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External maintenance is typically managed by the building management.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/>
          </a:p>
        </p:txBody>
      </p:sp>
      <p:pic>
        <p:nvPicPr>
          <p:cNvPr id="134" name="Google Shape;13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430" r="32776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 b="0">
              <a:latin typeface="Arial"/>
              <a:ea typeface="Arial"/>
              <a:cs typeface="Arial"/>
              <a:sym typeface="Arial"/>
            </a:endParaRPr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space compared to houses, especially for families.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Noise: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Increased potential for noise from neighbors in close proximity.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Limited Customization: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Restrictions on personalizing or modifying the property.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Parking: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or expensive parking options, depending on location.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43" name="Google Shape;14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5608" r="32041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44" name="Google Shape;144;p5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More living space, both indoors and outdoors, providing room for personalization.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Privacy: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Greater privacy due to distance from neighbors.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Customization: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Freedom to modify and personalize the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Outdoor 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often come with yards or gardens.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55" name="Google Shape;155;p6" descr="Figures of houses in different position and sizes"/>
          <p:cNvPicPr preferRelativeResize="0"/>
          <p:nvPr/>
        </p:nvPicPr>
        <p:blipFill rotWithShape="1">
          <a:blip r:embed="rId3">
            <a:alphaModFix/>
          </a:blip>
          <a:srcRect l="22199" r="3969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6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6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Generally, more expensive to buy and maintain than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Responsible for the maintenance of the entire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Isolation: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in remote areas might lack the sense of community found in urban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Security: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Depending on the location, houses might require additional security measures.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b="1" i="0">
                <a:latin typeface="Arial"/>
                <a:ea typeface="Arial"/>
                <a:cs typeface="Arial"/>
                <a:sym typeface="Arial"/>
              </a:rPr>
              <a:t>ypical homes in Hungary</a:t>
            </a:r>
            <a:endParaRPr b="1"/>
          </a:p>
        </p:txBody>
      </p:sp>
      <p:pic>
        <p:nvPicPr>
          <p:cNvPr id="164" name="Google Shape;164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866" y="620721"/>
            <a:ext cx="2381843" cy="158392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65" name="Google Shape;165;p7"/>
          <p:cNvCxnSpPr/>
          <p:nvPr/>
        </p:nvCxnSpPr>
        <p:spPr>
          <a:xfrm>
            <a:off x="4809772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5961" y="2349517"/>
            <a:ext cx="2396888" cy="15999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67" name="Google Shape;167;p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874" y="4110309"/>
            <a:ext cx="2791062" cy="158392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4701747" y="2198914"/>
            <a:ext cx="6847996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Apartments: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Many Hungarians live in apartment buildings, especially in urban areas like Budapest. These can range from historic buildings to more modern complexes.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Detached Houses: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suburban and rural areas, detached houses are common. These can vary in size and style, from traditional to contemporary.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Historic Homes: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a rich architectural history, so you can find homes with traditional designs influenced by various periods.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Panel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mid to late 20th century, panel buildings (blocks of flats with pre-fabricated panels) were constructed to address housing shortages. Many people still live in these.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Rural Cottages: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countryside, you may find charming cottages, often with a focus on agricultural activities.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Renovated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seen a trend of renovating historic buildings into modern apartments, combining traditional architecture with contemporary interiors.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>
                <a:latin typeface="Arial"/>
                <a:ea typeface="Arial"/>
                <a:cs typeface="Arial"/>
                <a:sym typeface="Arial"/>
              </a:rPr>
              <a:t>xceptional places of living</a:t>
            </a:r>
            <a:endParaRPr b="1"/>
          </a:p>
        </p:txBody>
      </p:sp>
      <p:pic>
        <p:nvPicPr>
          <p:cNvPr id="177" name="Google Shape;17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5226" r="25809" b="3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78" name="Google Shape;178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18009" r="28801" b="-1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79" name="Google Shape;179;p8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" name="Google Shape;180;p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t="6277" r="3" b="1454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Treehouses: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Elevated dwellings in trees, offering a unique and often eco-friendly living experience.</a:t>
            </a:r>
            <a:endParaRPr/>
          </a:p>
          <a:p>
            <a:pPr marL="91440" lvl="0" indent="-101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Houseboats: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Floating homes on water, providing a tranquil and unconventional lifestyle.</a:t>
            </a:r>
            <a:endParaRPr/>
          </a:p>
          <a:p>
            <a:pPr marL="91440" lvl="0" indent="-101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Underground Homes: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Built into the earth, these homes offer energy efficiency and a unique architectural experience.</a:t>
            </a:r>
            <a:endParaRPr/>
          </a:p>
          <a:p>
            <a:pPr marL="91440" lvl="0" indent="-101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Converted Spaces: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Living in repurposed structures like old churches, warehouses, or industrial buildings for a distinctive living environment.</a:t>
            </a:r>
            <a:endParaRPr/>
          </a:p>
          <a:p>
            <a:pPr marL="91440" lvl="0" indent="-101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Floating Cities: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Experimental floating communities designed to adapt to rising sea levels and offer sustainable living.</a:t>
            </a:r>
            <a:endParaRPr/>
          </a:p>
          <a:p>
            <a:pPr marL="91440" lvl="0" indent="-101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b="1" i="0">
                <a:latin typeface="Arial"/>
                <a:ea typeface="Arial"/>
                <a:cs typeface="Arial"/>
                <a:sym typeface="Arial"/>
              </a:rPr>
              <a:t>Earthships:</a:t>
            </a:r>
            <a:r>
              <a:rPr lang="en-US" sz="1600" b="0" i="0">
                <a:latin typeface="Arial"/>
                <a:ea typeface="Arial"/>
                <a:cs typeface="Arial"/>
                <a:sym typeface="Arial"/>
              </a:rPr>
              <a:t> Sustainable, off-grid homes built using recycled materials and incorporating natural elements for energy efficiency.</a:t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203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Szélesvásznú</PresentationFormat>
  <Paragraphs>56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3" baseType="lpstr">
      <vt:lpstr>Arial</vt:lpstr>
      <vt:lpstr>Calibri</vt:lpstr>
      <vt:lpstr>Retrospektív</vt:lpstr>
      <vt:lpstr>Types of homes</vt:lpstr>
      <vt:lpstr>Types of homes</vt:lpstr>
      <vt:lpstr>Living in a Flat:</vt:lpstr>
      <vt:lpstr>Living in a Flat:</vt:lpstr>
      <vt:lpstr>Living in a House:</vt:lpstr>
      <vt:lpstr>Living in a House:</vt:lpstr>
      <vt:lpstr>Typical homes in Hungary</vt:lpstr>
      <vt:lpstr>Exceptional places of living</vt:lpstr>
      <vt:lpstr>PowerPoint-bemutató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homes</dc:title>
  <dc:creator>soma Zsömbörgi</dc:creator>
  <cp:lastModifiedBy>Máté Vágvölgyi</cp:lastModifiedBy>
  <cp:revision>1</cp:revision>
  <dcterms:created xsi:type="dcterms:W3CDTF">2023-12-18T15:10:04Z</dcterms:created>
  <dcterms:modified xsi:type="dcterms:W3CDTF">2024-04-09T14:33:57Z</dcterms:modified>
</cp:coreProperties>
</file>